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73" r:id="rId6"/>
    <p:sldId id="263" r:id="rId7"/>
    <p:sldId id="269" r:id="rId8"/>
    <p:sldId id="267" r:id="rId9"/>
    <p:sldId id="268" r:id="rId10"/>
    <p:sldId id="261" r:id="rId11"/>
    <p:sldId id="264" r:id="rId12"/>
    <p:sldId id="266" r:id="rId13"/>
    <p:sldId id="265" r:id="rId14"/>
    <p:sldId id="270" r:id="rId15"/>
    <p:sldId id="271" r:id="rId16"/>
    <p:sldId id="272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15FB1-DEDF-4029-93B4-E3DACB5ECDDE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4DBA9-813B-4146-8293-7CA11413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9640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15FB1-DEDF-4029-93B4-E3DACB5ECDDE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4DBA9-813B-4146-8293-7CA11413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340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15FB1-DEDF-4029-93B4-E3DACB5ECDDE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4DBA9-813B-4146-8293-7CA11413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0169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15FB1-DEDF-4029-93B4-E3DACB5ECDDE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4DBA9-813B-4146-8293-7CA11413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3799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15FB1-DEDF-4029-93B4-E3DACB5ECDDE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4DBA9-813B-4146-8293-7CA11413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974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15FB1-DEDF-4029-93B4-E3DACB5ECDDE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4DBA9-813B-4146-8293-7CA11413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6565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15FB1-DEDF-4029-93B4-E3DACB5ECDDE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4DBA9-813B-4146-8293-7CA11413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0797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15FB1-DEDF-4029-93B4-E3DACB5ECDDE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4DBA9-813B-4146-8293-7CA11413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380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15FB1-DEDF-4029-93B4-E3DACB5ECDDE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4DBA9-813B-4146-8293-7CA11413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073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15FB1-DEDF-4029-93B4-E3DACB5ECDDE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4DBA9-813B-4146-8293-7CA11413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162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15FB1-DEDF-4029-93B4-E3DACB5ECDDE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4DBA9-813B-4146-8293-7CA11413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740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15FB1-DEDF-4029-93B4-E3DACB5ECDDE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4DBA9-813B-4146-8293-7CA11413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429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6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5" y="27710"/>
            <a:ext cx="9067800" cy="6785078"/>
          </a:xfrm>
          <a:prstGeom prst="rect">
            <a:avLst/>
          </a:prstGeom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1222665" y="4495800"/>
            <a:ext cx="67056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শুভেচ্ছায় স্বাগতম</a:t>
            </a:r>
            <a:endParaRPr lang="en-US" sz="9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943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0"/>
            <a:ext cx="7833281" cy="5867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19156" y="6096000"/>
            <a:ext cx="28327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i="1" dirty="0" smtClean="0">
                <a:solidFill>
                  <a:srgbClr val="FF0000"/>
                </a:solidFill>
              </a:rPr>
              <a:t>কম্পিউটার  </a:t>
            </a:r>
            <a:endParaRPr lang="en-US" sz="40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233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-29497"/>
            <a:ext cx="5943600" cy="59436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919156" y="6096000"/>
            <a:ext cx="28327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i="1" dirty="0" smtClean="0">
                <a:solidFill>
                  <a:srgbClr val="FF0000"/>
                </a:solidFill>
              </a:rPr>
              <a:t>কম্পিউটার  </a:t>
            </a:r>
            <a:endParaRPr lang="en-US" sz="40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892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0"/>
            <a:ext cx="6553200" cy="563250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919156" y="6096000"/>
            <a:ext cx="28327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i="1" dirty="0" smtClean="0">
                <a:solidFill>
                  <a:srgbClr val="FF0000"/>
                </a:solidFill>
              </a:rPr>
              <a:t>কম্পিউটার  </a:t>
            </a:r>
            <a:endParaRPr lang="en-US" sz="40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7679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52400"/>
            <a:ext cx="9144000" cy="5486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505200" y="5943600"/>
            <a:ext cx="22466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b="1" i="1" dirty="0" smtClean="0">
                <a:solidFill>
                  <a:srgbClr val="FF0000"/>
                </a:solidFill>
              </a:rPr>
              <a:t>মোবাইল </a:t>
            </a:r>
            <a:endParaRPr lang="en-US" sz="40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907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089109"/>
            <a:ext cx="3829050" cy="371149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2793" y="1486822"/>
            <a:ext cx="5161207" cy="354237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505200" y="5943600"/>
            <a:ext cx="22466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b="1" i="1" dirty="0" smtClean="0">
                <a:solidFill>
                  <a:srgbClr val="FF0000"/>
                </a:solidFill>
              </a:rPr>
              <a:t>মোবাইল </a:t>
            </a:r>
            <a:endParaRPr lang="en-US" sz="40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6734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518370"/>
            <a:ext cx="7239000" cy="435843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505199" y="5589657"/>
            <a:ext cx="22466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b="1" i="1" dirty="0" smtClean="0">
                <a:solidFill>
                  <a:srgbClr val="FF0000"/>
                </a:solidFill>
              </a:rPr>
              <a:t>প্রজেক্টর </a:t>
            </a:r>
            <a:endParaRPr lang="en-US" sz="40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6892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52400"/>
            <a:ext cx="6172200" cy="496244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67000" y="5334000"/>
            <a:ext cx="38100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b="1" i="1" dirty="0" smtClean="0">
                <a:solidFill>
                  <a:srgbClr val="FF0000"/>
                </a:solidFill>
              </a:rPr>
              <a:t>মাল্টি মিডিয়া প্রজেক্টর </a:t>
            </a:r>
            <a:endParaRPr lang="en-US" sz="40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636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981670"/>
            <a:ext cx="335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b="1" i="1" dirty="0" smtClean="0">
                <a:solidFill>
                  <a:srgbClr val="FF0000"/>
                </a:solidFill>
              </a:rPr>
              <a:t>দলীয় কাজ</a:t>
            </a:r>
            <a:endParaRPr lang="en-US" sz="5400" b="1" i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2143780"/>
            <a:ext cx="769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2800" b="1" dirty="0" smtClean="0">
                <a:solidFill>
                  <a:srgbClr val="00B050"/>
                </a:solidFill>
              </a:rPr>
              <a:t>তথ্য ও যোগাযোগ প্রযুক্তির বিভিন্ন যন্ত্রের নাম লিখ।</a:t>
            </a:r>
            <a:endParaRPr lang="en-US" sz="2800" b="1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57400" y="2971800"/>
            <a:ext cx="4114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AutoNum type="arabicParenR"/>
            </a:pPr>
            <a:r>
              <a:rPr lang="bn-BD" sz="2800" b="1" dirty="0" smtClean="0">
                <a:solidFill>
                  <a:srgbClr val="002060"/>
                </a:solidFill>
              </a:rPr>
              <a:t>টেলিভিশন</a:t>
            </a:r>
          </a:p>
          <a:p>
            <a:pPr marL="514350" indent="-514350" algn="just">
              <a:buAutoNum type="arabicParenR"/>
            </a:pPr>
            <a:r>
              <a:rPr lang="bn-BD" sz="2800" b="1" dirty="0" smtClean="0">
                <a:solidFill>
                  <a:srgbClr val="002060"/>
                </a:solidFill>
              </a:rPr>
              <a:t>রেডিও</a:t>
            </a:r>
          </a:p>
          <a:p>
            <a:pPr marL="514350" indent="-514350" algn="just">
              <a:buAutoNum type="arabicParenR"/>
            </a:pPr>
            <a:r>
              <a:rPr lang="bn-BD" sz="2800" b="1" dirty="0" smtClean="0">
                <a:solidFill>
                  <a:srgbClr val="002060"/>
                </a:solidFill>
              </a:rPr>
              <a:t>মোবাইল</a:t>
            </a:r>
          </a:p>
          <a:p>
            <a:pPr marL="514350" indent="-514350" algn="just">
              <a:buAutoNum type="arabicParenR"/>
            </a:pPr>
            <a:r>
              <a:rPr lang="bn-BD" sz="2800" b="1" dirty="0" smtClean="0">
                <a:solidFill>
                  <a:srgbClr val="002060"/>
                </a:solidFill>
              </a:rPr>
              <a:t>ইন্টারনেট</a:t>
            </a:r>
          </a:p>
          <a:p>
            <a:pPr marL="514350" indent="-514350" algn="just">
              <a:buAutoNum type="arabicParenR"/>
            </a:pPr>
            <a:r>
              <a:rPr lang="bn-BD" sz="2800" b="1" dirty="0" smtClean="0">
                <a:solidFill>
                  <a:srgbClr val="002060"/>
                </a:solidFill>
              </a:rPr>
              <a:t>মাল্টিমিডিয়া প্রজেক্টর</a:t>
            </a:r>
          </a:p>
        </p:txBody>
      </p:sp>
    </p:spTree>
    <p:extLst>
      <p:ext uri="{BB962C8B-B14F-4D97-AF65-F5344CB8AC3E}">
        <p14:creationId xmlns:p14="http://schemas.microsoft.com/office/powerpoint/2010/main" val="18390023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981670"/>
            <a:ext cx="335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b="1" i="1" dirty="0" smtClean="0">
                <a:solidFill>
                  <a:srgbClr val="FF0000"/>
                </a:solidFill>
              </a:rPr>
              <a:t>মূল্যায়ন </a:t>
            </a:r>
            <a:endParaRPr lang="en-US" sz="5400" b="1" i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2438400"/>
            <a:ext cx="8610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5400" b="1" dirty="0" smtClean="0">
                <a:solidFill>
                  <a:srgbClr val="002060"/>
                </a:solidFill>
              </a:rPr>
              <a:t>* মোবাইল </a:t>
            </a:r>
            <a:r>
              <a:rPr lang="bn-BD" sz="5400" b="1" dirty="0">
                <a:solidFill>
                  <a:srgbClr val="002060"/>
                </a:solidFill>
              </a:rPr>
              <a:t>দিয়ে কী কী কাজ করা যায় বল।</a:t>
            </a:r>
          </a:p>
          <a:p>
            <a:pPr algn="just"/>
            <a:r>
              <a:rPr lang="bn-BD" sz="5400" b="1" dirty="0" smtClean="0">
                <a:solidFill>
                  <a:srgbClr val="002060"/>
                </a:solidFill>
              </a:rPr>
              <a:t>* প্রজেক্টরের </a:t>
            </a:r>
            <a:r>
              <a:rPr lang="bn-BD" sz="5400" b="1" dirty="0">
                <a:solidFill>
                  <a:srgbClr val="002060"/>
                </a:solidFill>
              </a:rPr>
              <a:t>সাহায্যে আমরা কী কী করতে পারি বল।</a:t>
            </a:r>
            <a:endParaRPr lang="en-US" sz="5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47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981670"/>
            <a:ext cx="381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b="1" i="1" dirty="0" smtClean="0">
                <a:solidFill>
                  <a:srgbClr val="FF0000"/>
                </a:solidFill>
              </a:rPr>
              <a:t>বাড়ীর কাজ</a:t>
            </a:r>
            <a:endParaRPr lang="en-US" sz="5400" b="1" i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2438400"/>
            <a:ext cx="8534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5400" b="1" i="1" dirty="0" smtClean="0">
                <a:solidFill>
                  <a:srgbClr val="00B0F0"/>
                </a:solidFill>
              </a:rPr>
              <a:t>ইন্টারনেটের সাহায্যে আমরা কী কী  কাজ করতে পারি তা লিখে নিয়ে আসবে।  </a:t>
            </a:r>
            <a:endParaRPr lang="en-US" sz="5400" b="1" i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169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6400800"/>
          </a:xfrm>
        </p:spPr>
        <p:txBody>
          <a:bodyPr>
            <a:noAutofit/>
          </a:bodyPr>
          <a:lstStyle/>
          <a:p>
            <a:r>
              <a:rPr lang="bn-BD" sz="9600" dirty="0" smtClean="0">
                <a:solidFill>
                  <a:srgbClr val="FF0000"/>
                </a:solidFill>
              </a:rPr>
              <a:t>উপস্থাপনায়</a:t>
            </a:r>
            <a:r>
              <a:rPr lang="bn-BD" sz="6000" dirty="0" smtClean="0">
                <a:solidFill>
                  <a:srgbClr val="FF0000"/>
                </a:solidFill>
              </a:rPr>
              <a:t/>
            </a:r>
            <a:br>
              <a:rPr lang="bn-BD" sz="6000" dirty="0" smtClean="0">
                <a:solidFill>
                  <a:srgbClr val="FF0000"/>
                </a:solidFill>
              </a:rPr>
            </a:br>
            <a:r>
              <a:rPr lang="bn-BD" sz="6000" b="1" dirty="0" smtClean="0">
                <a:solidFill>
                  <a:srgbClr val="7030A0"/>
                </a:solidFill>
              </a:rPr>
              <a:t>কে, এম, ফারুক</a:t>
            </a:r>
            <a:r>
              <a:rPr lang="bn-BD" sz="6000" dirty="0" smtClean="0">
                <a:solidFill>
                  <a:srgbClr val="7030A0"/>
                </a:solidFill>
              </a:rPr>
              <a:t/>
            </a:r>
            <a:br>
              <a:rPr lang="bn-BD" sz="6000" dirty="0" smtClean="0">
                <a:solidFill>
                  <a:srgbClr val="7030A0"/>
                </a:solidFill>
              </a:rPr>
            </a:br>
            <a:r>
              <a:rPr lang="bn-BD" sz="6000" dirty="0" smtClean="0">
                <a:solidFill>
                  <a:srgbClr val="FF0000"/>
                </a:solidFill>
              </a:rPr>
              <a:t>প্রভাষক</a:t>
            </a:r>
            <a:br>
              <a:rPr lang="bn-BD" sz="6000" dirty="0" smtClean="0">
                <a:solidFill>
                  <a:srgbClr val="FF0000"/>
                </a:solidFill>
              </a:rPr>
            </a:br>
            <a:r>
              <a:rPr lang="bn-BD" sz="6000" dirty="0" smtClean="0">
                <a:solidFill>
                  <a:srgbClr val="7030A0"/>
                </a:solidFill>
              </a:rPr>
              <a:t>(ইসলামের ইতিহাস)</a:t>
            </a:r>
            <a:br>
              <a:rPr lang="bn-BD" sz="6000" dirty="0" smtClean="0">
                <a:solidFill>
                  <a:srgbClr val="7030A0"/>
                </a:solidFill>
              </a:rPr>
            </a:br>
            <a:r>
              <a:rPr lang="bn-BD" sz="6000" b="1" dirty="0" smtClean="0">
                <a:solidFill>
                  <a:srgbClr val="00B050"/>
                </a:solidFill>
              </a:rPr>
              <a:t>ভটপুর আলিম মাদরাসা</a:t>
            </a:r>
            <a:endParaRPr lang="en-US" sz="6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0530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10581" y="152400"/>
            <a:ext cx="3505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000" b="1" i="1" dirty="0" smtClean="0">
                <a:solidFill>
                  <a:srgbClr val="FF0000"/>
                </a:solidFill>
              </a:rPr>
              <a:t>ধন্যবাদ </a:t>
            </a:r>
            <a:endParaRPr lang="en-US" sz="8000" b="1" i="1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271" y="1172362"/>
            <a:ext cx="7292614" cy="561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1777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10600" cy="3657600"/>
          </a:xfrm>
        </p:spPr>
        <p:txBody>
          <a:bodyPr>
            <a:noAutofit/>
          </a:bodyPr>
          <a:lstStyle/>
          <a:p>
            <a:r>
              <a:rPr lang="bn-BD" sz="8000" dirty="0" smtClean="0">
                <a:solidFill>
                  <a:srgbClr val="FF0000"/>
                </a:solidFill>
              </a:rPr>
              <a:t>ষষ্ঠঃ শ্রেণি</a:t>
            </a:r>
            <a:br>
              <a:rPr lang="bn-BD" sz="8000" dirty="0" smtClean="0">
                <a:solidFill>
                  <a:srgbClr val="FF0000"/>
                </a:solidFill>
              </a:rPr>
            </a:br>
            <a:r>
              <a:rPr lang="bn-BD" sz="4800" dirty="0" smtClean="0">
                <a:solidFill>
                  <a:srgbClr val="FF0000"/>
                </a:solidFill>
              </a:rPr>
              <a:t>বিষয়ঃ তথ্য ও যোগাযোগ প্রযুক্তি</a:t>
            </a:r>
            <a:r>
              <a:rPr lang="bn-BD" sz="8000" dirty="0" smtClean="0">
                <a:solidFill>
                  <a:srgbClr val="FF0000"/>
                </a:solidFill>
              </a:rPr>
              <a:t>  </a:t>
            </a:r>
            <a:endParaRPr lang="en-US" sz="8000" dirty="0">
              <a:solidFill>
                <a:srgbClr val="FF00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914400" y="3810000"/>
            <a:ext cx="6781800" cy="2133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n-BD" sz="6000" dirty="0" smtClean="0">
                <a:solidFill>
                  <a:srgbClr val="00B050"/>
                </a:solidFill>
              </a:rPr>
              <a:t>অধ্যায়ঃ প্রথম</a:t>
            </a:r>
          </a:p>
          <a:p>
            <a:r>
              <a:rPr lang="bn-BD" sz="6000" dirty="0" smtClean="0">
                <a:solidFill>
                  <a:srgbClr val="00B050"/>
                </a:solidFill>
              </a:rPr>
              <a:t>সময়ঃ </a:t>
            </a:r>
            <a:r>
              <a:rPr lang="en-US" sz="6000" dirty="0" smtClean="0">
                <a:solidFill>
                  <a:srgbClr val="00B050"/>
                </a:solidFill>
              </a:rPr>
              <a:t>৬০</a:t>
            </a:r>
            <a:r>
              <a:rPr lang="bn-BD" sz="6000" dirty="0" smtClean="0">
                <a:solidFill>
                  <a:srgbClr val="00B050"/>
                </a:solidFill>
              </a:rPr>
              <a:t>মিনিট </a:t>
            </a:r>
            <a:endParaRPr lang="en-US" sz="6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467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0800000" flipV="1">
            <a:off x="2590800" y="458449"/>
            <a:ext cx="3962400" cy="15696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9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2438400"/>
            <a:ext cx="6858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শিক্ষার্থীরা-</a:t>
            </a:r>
            <a:endParaRPr lang="en-US" sz="66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400" y="3505200"/>
            <a:ext cx="88392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 algn="just">
              <a:buFont typeface="+mj-lt"/>
              <a:buAutoNum type="arabicPeriod"/>
            </a:pPr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তথ্য ও যোগাযোগ প্রযুক্তি কী তা বর্ণনা করতে পারবে।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তথ্য ও যোগাযোগ প্রযুক্তির বিভিন্ন যন্ত্রের নাম বলতে পারবে।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তথ্য ও যোগাযোগ প্রযুক্তির বিভিন্ন যন্ত্রের কাজ কী তা বলতে পারবে ।</a:t>
            </a:r>
          </a:p>
        </p:txBody>
      </p:sp>
    </p:spTree>
    <p:extLst>
      <p:ext uri="{BB962C8B-B14F-4D97-AF65-F5344CB8AC3E}">
        <p14:creationId xmlns:p14="http://schemas.microsoft.com/office/powerpoint/2010/main" val="5355828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377" y="990600"/>
            <a:ext cx="2743200" cy="2286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1896" y="990600"/>
            <a:ext cx="4023904" cy="279728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33" y="3157516"/>
            <a:ext cx="2709567" cy="232888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199" y="3977639"/>
            <a:ext cx="3276601" cy="196596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7894" y="4530311"/>
            <a:ext cx="2924706" cy="235146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43000" y="152400"/>
            <a:ext cx="6629400" cy="76944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তথ্য </a:t>
            </a:r>
            <a:r>
              <a:rPr lang="bn-BD" sz="4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ও যোগাযোগ প্রযুক্তির বিভিন্ন </a:t>
            </a:r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যন্ত্র</a:t>
            </a:r>
            <a:endParaRPr lang="en-US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022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3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5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3787676"/>
            <a:ext cx="7086600" cy="23083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bn-BD" sz="7200" dirty="0" smtClean="0">
                <a:solidFill>
                  <a:srgbClr val="FF0000"/>
                </a:solidFill>
              </a:rPr>
              <a:t>তথ্য ও যোগাযোগ প্রযুক্তির ধারনা</a:t>
            </a:r>
            <a:endParaRPr lang="en-US" sz="72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ular Callout 3"/>
          <p:cNvSpPr/>
          <p:nvPr/>
        </p:nvSpPr>
        <p:spPr>
          <a:xfrm>
            <a:off x="2209800" y="381000"/>
            <a:ext cx="4191000" cy="2514600"/>
          </a:xfrm>
          <a:prstGeom prst="wedgeRectCallou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9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আজকের পাঠ</a:t>
            </a:r>
            <a:endParaRPr lang="en-US" sz="96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7362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48" y="914400"/>
            <a:ext cx="4446231" cy="33909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050" y="884289"/>
            <a:ext cx="4773911" cy="368808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295400" y="4729371"/>
            <a:ext cx="16135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b="1" i="1" dirty="0" smtClean="0">
                <a:solidFill>
                  <a:srgbClr val="FF0000"/>
                </a:solidFill>
              </a:rPr>
              <a:t>রেডিও</a:t>
            </a:r>
            <a:endParaRPr lang="en-US" sz="4000" b="1" i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48400" y="5007114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b="1" i="1" dirty="0" smtClean="0">
                <a:solidFill>
                  <a:srgbClr val="FF0000"/>
                </a:solidFill>
              </a:rPr>
              <a:t>রেডিও</a:t>
            </a:r>
            <a:endParaRPr lang="en-US" sz="40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444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52400"/>
            <a:ext cx="8077200" cy="594999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882285" y="6096000"/>
            <a:ext cx="2527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i="1" dirty="0" smtClean="0">
                <a:solidFill>
                  <a:srgbClr val="FF0000"/>
                </a:solidFill>
              </a:rPr>
              <a:t>টেলিভিশন </a:t>
            </a:r>
            <a:endParaRPr lang="en-US" sz="40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600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0"/>
            <a:ext cx="8003757" cy="602599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882285" y="6096000"/>
            <a:ext cx="2527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i="1" dirty="0" smtClean="0">
                <a:solidFill>
                  <a:srgbClr val="FF0000"/>
                </a:solidFill>
              </a:rPr>
              <a:t>টেলিভিশন </a:t>
            </a:r>
            <a:endParaRPr lang="en-US" sz="40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2021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127</Words>
  <Application>Microsoft Office PowerPoint</Application>
  <PresentationFormat>On-screen Show (4:3)</PresentationFormat>
  <Paragraphs>37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উপস্থাপনায় কে, এম, ফারুক প্রভাষক (ইসলামের ইতিহাস) ভটপুর আলিম মাদরাসা</vt:lpstr>
      <vt:lpstr>ষষ্ঠঃ শ্রেণি বিষয়ঃ তথ্য ও যোগাযোগ প্রযুক্তি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Doel-1612i3</cp:lastModifiedBy>
  <cp:revision>58</cp:revision>
  <dcterms:created xsi:type="dcterms:W3CDTF">2013-05-06T17:43:28Z</dcterms:created>
  <dcterms:modified xsi:type="dcterms:W3CDTF">2013-07-09T05:17:47Z</dcterms:modified>
</cp:coreProperties>
</file>